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60" r:id="rId5"/>
    <p:sldId id="258" r:id="rId6"/>
    <p:sldId id="261" r:id="rId7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30" d="100"/>
          <a:sy n="30" d="100"/>
        </p:scale>
        <p:origin x="23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3" d="100"/>
        <a:sy n="5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CF625-29B1-4F5C-A486-AF60A41835E3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2F316-34B6-46CC-BA49-3F9C21D4D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817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CF625-29B1-4F5C-A486-AF60A41835E3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2F316-34B6-46CC-BA49-3F9C21D4D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983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CF625-29B1-4F5C-A486-AF60A41835E3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2F316-34B6-46CC-BA49-3F9C21D4D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381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CF625-29B1-4F5C-A486-AF60A41835E3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2F316-34B6-46CC-BA49-3F9C21D4D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709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CF625-29B1-4F5C-A486-AF60A41835E3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2F316-34B6-46CC-BA49-3F9C21D4D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372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CF625-29B1-4F5C-A486-AF60A41835E3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2F316-34B6-46CC-BA49-3F9C21D4D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274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CF625-29B1-4F5C-A486-AF60A41835E3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2F316-34B6-46CC-BA49-3F9C21D4D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685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CF625-29B1-4F5C-A486-AF60A41835E3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2F316-34B6-46CC-BA49-3F9C21D4D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026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CF625-29B1-4F5C-A486-AF60A41835E3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2F316-34B6-46CC-BA49-3F9C21D4D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353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CF625-29B1-4F5C-A486-AF60A41835E3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2F316-34B6-46CC-BA49-3F9C21D4D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248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CF625-29B1-4F5C-A486-AF60A41835E3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2F316-34B6-46CC-BA49-3F9C21D4D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951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CF625-29B1-4F5C-A486-AF60A41835E3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2F316-34B6-46CC-BA49-3F9C21D4D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706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A3A3AE-7A9B-A960-1527-6562619AC9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1291"/>
            <a:ext cx="9601200" cy="96012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0DA0B18-CCE5-4CF4-B2CF-C268CEDFEF21}"/>
              </a:ext>
            </a:extLst>
          </p:cNvPr>
          <p:cNvSpPr/>
          <p:nvPr/>
        </p:nvSpPr>
        <p:spPr>
          <a:xfrm>
            <a:off x="0" y="927270"/>
            <a:ext cx="9601200" cy="229402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q-AL" sz="4800" b="1" noProof="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Jasa Konsultan KPI </a:t>
            </a:r>
            <a:endParaRPr lang="en-US" sz="4800" b="1" noProof="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sq-AL" sz="4800" b="1" noProof="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Terbaik di Indonesia</a:t>
            </a:r>
          </a:p>
        </p:txBody>
      </p:sp>
    </p:spTree>
    <p:extLst>
      <p:ext uri="{BB962C8B-B14F-4D97-AF65-F5344CB8AC3E}">
        <p14:creationId xmlns:p14="http://schemas.microsoft.com/office/powerpoint/2010/main" val="2153518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48A2D-1FD5-6687-047D-A8F94C614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EAC5B53-AA98-C476-5F25-30B5491089CC}"/>
              </a:ext>
            </a:extLst>
          </p:cNvPr>
          <p:cNvSpPr/>
          <p:nvPr/>
        </p:nvSpPr>
        <p:spPr>
          <a:xfrm>
            <a:off x="0" y="0"/>
            <a:ext cx="9601200" cy="296611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q-AL" sz="4800" b="1" noProof="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Jasa Konsultan KPI </a:t>
            </a:r>
            <a:endParaRPr lang="en-US" sz="4800" b="1" noProof="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en-US" sz="4800" b="1" noProof="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&amp; Software KPI Performance Dashboard</a:t>
            </a:r>
            <a:endParaRPr lang="sq-AL" sz="4800" b="1" noProof="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27D85D-D60B-143A-6838-EEBC427B2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00400"/>
            <a:ext cx="96012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744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2E4AB-418D-9FF7-3D19-C8AFCF33C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EA02C8E-1683-994F-B9BB-E5A4B0B30D07}"/>
              </a:ext>
            </a:extLst>
          </p:cNvPr>
          <p:cNvSpPr/>
          <p:nvPr/>
        </p:nvSpPr>
        <p:spPr>
          <a:xfrm>
            <a:off x="0" y="-170120"/>
            <a:ext cx="9601200" cy="296611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q-AL" sz="6000" b="1" noProof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Jasa Konsultan SDM </a:t>
            </a:r>
          </a:p>
          <a:p>
            <a:pPr algn="ctr"/>
            <a:r>
              <a:rPr lang="sq-AL" sz="6000" b="1" noProof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Terbaik di Indonesia</a:t>
            </a:r>
            <a:endParaRPr lang="sq-AL" sz="4800" b="1" noProof="1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A0932C-A698-5B12-D4DC-6BD0519B5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30280"/>
            <a:ext cx="96012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254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BC205-86F4-A7F8-15AC-D953BA855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82A01CC-E62D-E37C-BB70-688D1B4234D1}"/>
              </a:ext>
            </a:extLst>
          </p:cNvPr>
          <p:cNvSpPr/>
          <p:nvPr/>
        </p:nvSpPr>
        <p:spPr>
          <a:xfrm>
            <a:off x="0" y="0"/>
            <a:ext cx="9601200" cy="296611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q-AL" sz="5400" b="1" noProof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Jenis Konsultasi SDM yang </a:t>
            </a:r>
            <a:endParaRPr lang="en-US" sz="5400" b="1" noProof="1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sq-AL" sz="5400" b="1" noProof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Kami Berikan 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77E3C3-A71D-FA0D-DBE6-CA9E16F1B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00400"/>
            <a:ext cx="96012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899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42451-7208-2DCB-4584-A93FC9561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AD0045-BED3-A117-5BA8-65D41826A2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1291"/>
            <a:ext cx="9601200" cy="96012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DB6913B-500B-76F2-5A1E-53AFCBFAC32A}"/>
              </a:ext>
            </a:extLst>
          </p:cNvPr>
          <p:cNvSpPr/>
          <p:nvPr/>
        </p:nvSpPr>
        <p:spPr>
          <a:xfrm>
            <a:off x="0" y="757149"/>
            <a:ext cx="9601200" cy="229402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q-AL" sz="4800" b="1" noProof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Jasa Pelatihan SDM yang </a:t>
            </a:r>
          </a:p>
          <a:p>
            <a:pPr algn="ctr"/>
            <a:r>
              <a:rPr lang="sq-AL" sz="4800" b="1" noProof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Super Amazing</a:t>
            </a:r>
          </a:p>
        </p:txBody>
      </p:sp>
    </p:spTree>
    <p:extLst>
      <p:ext uri="{BB962C8B-B14F-4D97-AF65-F5344CB8AC3E}">
        <p14:creationId xmlns:p14="http://schemas.microsoft.com/office/powerpoint/2010/main" val="1567254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BBA9A-587F-1C5D-2FD4-8BEC13A10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6703B16-961E-C821-18B7-D36EBAE86B56}"/>
              </a:ext>
            </a:extLst>
          </p:cNvPr>
          <p:cNvSpPr/>
          <p:nvPr/>
        </p:nvSpPr>
        <p:spPr>
          <a:xfrm>
            <a:off x="0" y="757149"/>
            <a:ext cx="9601200" cy="229402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q-AL" sz="4800" b="1" noProof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 Keunggulan Training Kami 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69E613-8582-81D3-F7D9-8F2D20414E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00400"/>
            <a:ext cx="9601200" cy="9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674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26</TotalTime>
  <Words>38</Words>
  <Application>Microsoft Office PowerPoint</Application>
  <PresentationFormat>A3 Paper (297x420 mm)</PresentationFormat>
  <Paragraphs>11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Yodhia Antariksa</dc:creator>
  <cp:lastModifiedBy>Yodhia Antariksa</cp:lastModifiedBy>
  <cp:revision>1</cp:revision>
  <dcterms:created xsi:type="dcterms:W3CDTF">2026-03-18T01:03:57Z</dcterms:created>
  <dcterms:modified xsi:type="dcterms:W3CDTF">2026-03-18T01:30:39Z</dcterms:modified>
</cp:coreProperties>
</file>